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893" autoAdjust="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DD31-285E-48AA-9C82-1B634E42669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CFDB0-1A95-4C18-8BEB-93A1D31F8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FDB0-1A95-4C18-8BEB-93A1D31F89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07C5-B125-4ED4-B2AD-CAC33255B538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4926-4B22-492D-8B00-FD583E125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«Детский сад комбинированного вида №29»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136904" cy="2808312"/>
          </a:xfrm>
        </p:spPr>
        <p:txBody>
          <a:bodyPr>
            <a:noAutofit/>
          </a:bodyPr>
          <a:lstStyle/>
          <a:p>
            <a:r>
              <a:rPr kumimoji="0"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Управляющий совет как одна из моделей эффективности управления образовательным учреждением</a:t>
            </a:r>
          </a:p>
          <a:p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\Desktop\b190b9bcae39ee6b68c160e3e6f4545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3744416" cy="212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Питание в ДОУ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30.userapi.com/impg/DBFUPsACO1h20zpqsoEZmyON2z7jehFD7C9yFw/GUV86FspFg0.jpg?size=810x1080&amp;quality=95&amp;sign=6dbdcf7b183faa86b18ba2330d88d7e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357586" cy="3849701"/>
          </a:xfrm>
          <a:prstGeom prst="rect">
            <a:avLst/>
          </a:prstGeom>
          <a:noFill/>
        </p:spPr>
      </p:pic>
      <p:pic>
        <p:nvPicPr>
          <p:cNvPr id="12292" name="Picture 4" descr="https://sun9-67.userapi.com/impg/p2bhHG4GHS0QLMohMEGsI6QSXDGhCp6Cn6uVcA/FwqcTMCtrzc.jpg?size=1280x1280&amp;quality=95&amp;sign=bf614839fab90f30a70826ec309797c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1"/>
            <a:ext cx="350046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Веранды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blob:https://web.whatsapp.com/06944a53-abaa-4da9-bc1e-9f2f3122e8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User\Desktop\веранда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4286280" cy="3286148"/>
          </a:xfrm>
          <a:prstGeom prst="rect">
            <a:avLst/>
          </a:prstGeom>
          <a:noFill/>
        </p:spPr>
      </p:pic>
      <p:pic>
        <p:nvPicPr>
          <p:cNvPr id="11268" name="Picture 4" descr="C:\Users\User\Desktop\веранд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45279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Ждем Ваших предложений!!!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92088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643192" cy="33843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Управляющий совет –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новая форма общественного управления в образовании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Доверие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Партнерство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\Desktop\resize.jpg"/>
          <p:cNvPicPr>
            <a:picLocks noChangeAspect="1" noChangeArrowheads="1"/>
          </p:cNvPicPr>
          <p:nvPr/>
        </p:nvPicPr>
        <p:blipFill>
          <a:blip r:embed="rId4" cstate="print"/>
          <a:srcRect r="5579"/>
          <a:stretch>
            <a:fillRect/>
          </a:stretch>
        </p:blipFill>
        <p:spPr bwMode="auto">
          <a:xfrm>
            <a:off x="5926460" y="3933056"/>
            <a:ext cx="3038028" cy="2316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целью совета является 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механизмов управления качеством образования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условиях расширения общественного участия в оценивании деятельности общеобразовательного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626205"/>
            <a:ext cx="856895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Управляющий совет в дошкольном учреждении необходим для решения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следующих задач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дополнительных организационных и административных ресурсов из внешнего окружения;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активное привлечение общественности и родителей к выполнению текущей работы;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всякого рода педагогических инноваций.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772400" cy="39604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Представители родителей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детей);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Представители трудового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коллектива.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404664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управляющего совета: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\Desktop\4709864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2250250" cy="3000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управляющего совета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640080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Стратегическая</a:t>
            </a:r>
          </a:p>
          <a:p>
            <a:pPr algn="l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Ресурсная</a:t>
            </a:r>
          </a:p>
          <a:p>
            <a:pPr algn="l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Координационная</a:t>
            </a:r>
          </a:p>
          <a:p>
            <a:pPr algn="l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я\Desktop\article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3893418" cy="328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 Управляющего совета: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4941168"/>
            <a:ext cx="8892480" cy="2476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C:\Users\User\Documents\ФОТО\Наши прогулки\DSC_5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657229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4412"/>
            <a:ext cx="5220835" cy="68535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Площадка для изучения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 дорожного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xfDqyEJJU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4071966" cy="4572032"/>
          </a:xfrm>
          <a:prstGeom prst="rect">
            <a:avLst/>
          </a:prstGeom>
          <a:noFill/>
        </p:spPr>
      </p:pic>
      <p:pic>
        <p:nvPicPr>
          <p:cNvPr id="18436" name="Picture 4" descr="C:\Users\User\Desktop\pLyF-dNax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071678"/>
            <a:ext cx="385765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ocuments\ФОТО\Осень золотая\ДС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53753"/>
            <a:ext cx="3786214" cy="3546883"/>
          </a:xfrm>
          <a:prstGeom prst="rect">
            <a:avLst/>
          </a:prstGeom>
          <a:noFill/>
        </p:spPr>
      </p:pic>
      <p:pic>
        <p:nvPicPr>
          <p:cNvPr id="14339" name="Picture 3" descr="C:\Users\User\Documents\ФОТО\наш зимний участок\DSC07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14621"/>
            <a:ext cx="392909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118</Words>
  <Application>Microsoft Office PowerPoint</Application>
  <PresentationFormat>Экран (4:3)</PresentationFormat>
  <Paragraphs>34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казенное дошкольное образовательное учреждение  «Детский сад комбинированного вида №29»</vt:lpstr>
      <vt:lpstr>Управляющий совет –  новая форма общественного управления в образовании  Право  Доверие  Партнерство</vt:lpstr>
      <vt:lpstr>Слайд 3</vt:lpstr>
      <vt:lpstr>Слайд 4</vt:lpstr>
      <vt:lpstr> Представители родителей  (законных представителей  детей); Представители трудового  коллектива. </vt:lpstr>
      <vt:lpstr>Функции управляющего совета</vt:lpstr>
      <vt:lpstr>Результаты работы Управляющего совета:</vt:lpstr>
      <vt:lpstr>Площадка для изучения  Правил дорожного движения</vt:lpstr>
      <vt:lpstr>Перспективы развития</vt:lpstr>
      <vt:lpstr>Питание в ДОУ</vt:lpstr>
      <vt:lpstr>Веранды</vt:lpstr>
      <vt:lpstr>Ждем Ваших предложений!!!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36</cp:revision>
  <dcterms:created xsi:type="dcterms:W3CDTF">2020-10-04T16:20:20Z</dcterms:created>
  <dcterms:modified xsi:type="dcterms:W3CDTF">2025-04-17T11:28:13Z</dcterms:modified>
</cp:coreProperties>
</file>